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76E0-9B56-1945-B6BC-99A20861590E}" type="datetimeFigureOut">
              <a:rPr lang="en-US" smtClean="0"/>
              <a:t>28/09/22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AD20-7733-EE41-8E41-310630CF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76E0-9B56-1945-B6BC-99A20861590E}" type="datetimeFigureOut">
              <a:rPr lang="en-US" smtClean="0"/>
              <a:t>28/09/22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AD20-7733-EE41-8E41-310630CF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0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76E0-9B56-1945-B6BC-99A20861590E}" type="datetimeFigureOut">
              <a:rPr lang="en-US" smtClean="0"/>
              <a:t>28/09/22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AD20-7733-EE41-8E41-310630CF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6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76E0-9B56-1945-B6BC-99A20861590E}" type="datetimeFigureOut">
              <a:rPr lang="en-US" smtClean="0"/>
              <a:t>28/09/22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AD20-7733-EE41-8E41-310630CF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2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76E0-9B56-1945-B6BC-99A20861590E}" type="datetimeFigureOut">
              <a:rPr lang="en-US" smtClean="0"/>
              <a:t>28/09/22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AD20-7733-EE41-8E41-310630CF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2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76E0-9B56-1945-B6BC-99A20861590E}" type="datetimeFigureOut">
              <a:rPr lang="en-US" smtClean="0"/>
              <a:t>28/09/22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AD20-7733-EE41-8E41-310630CF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0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76E0-9B56-1945-B6BC-99A20861590E}" type="datetimeFigureOut">
              <a:rPr lang="en-US" smtClean="0"/>
              <a:t>28/09/22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AD20-7733-EE41-8E41-310630CF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9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76E0-9B56-1945-B6BC-99A20861590E}" type="datetimeFigureOut">
              <a:rPr lang="en-US" smtClean="0"/>
              <a:t>28/09/22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AD20-7733-EE41-8E41-310630CF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3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76E0-9B56-1945-B6BC-99A20861590E}" type="datetimeFigureOut">
              <a:rPr lang="en-US" smtClean="0"/>
              <a:t>28/09/22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AD20-7733-EE41-8E41-310630CF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76E0-9B56-1945-B6BC-99A20861590E}" type="datetimeFigureOut">
              <a:rPr lang="en-US" smtClean="0"/>
              <a:t>28/09/22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AD20-7733-EE41-8E41-310630CF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76E0-9B56-1945-B6BC-99A20861590E}" type="datetimeFigureOut">
              <a:rPr lang="en-US" smtClean="0"/>
              <a:t>28/09/22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AD20-7733-EE41-8E41-310630CF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5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F76E0-9B56-1945-B6BC-99A20861590E}" type="datetimeFigureOut">
              <a:rPr lang="en-US" smtClean="0"/>
              <a:t>28/09/22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7AD20-7733-EE41-8E41-310630CF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2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merican Typewriter"/>
                <a:cs typeface="American Typewriter"/>
              </a:rPr>
              <a:t>Les </a:t>
            </a:r>
            <a:r>
              <a:rPr lang="en-US" b="1" dirty="0" err="1" smtClean="0">
                <a:latin typeface="American Typewriter"/>
                <a:cs typeface="American Typewriter"/>
              </a:rPr>
              <a:t>sens</a:t>
            </a:r>
            <a:r>
              <a:rPr lang="en-US" b="1" dirty="0" smtClean="0">
                <a:latin typeface="American Typewriter"/>
                <a:cs typeface="American Typewriter"/>
              </a:rPr>
              <a:t> </a:t>
            </a:r>
            <a:r>
              <a:rPr lang="en-US" b="1" dirty="0" err="1" smtClean="0">
                <a:latin typeface="American Typewriter"/>
                <a:cs typeface="American Typewriter"/>
              </a:rPr>
              <a:t>dans</a:t>
            </a:r>
            <a:r>
              <a:rPr lang="en-US" b="1" dirty="0" smtClean="0">
                <a:latin typeface="American Typewriter"/>
                <a:cs typeface="American Typewriter"/>
              </a:rPr>
              <a:t> </a:t>
            </a:r>
            <a:r>
              <a:rPr lang="en-US" b="1" dirty="0" err="1" smtClean="0">
                <a:latin typeface="American Typewriter"/>
                <a:cs typeface="American Typewriter"/>
              </a:rPr>
              <a:t>tous</a:t>
            </a:r>
            <a:r>
              <a:rPr lang="en-US" b="1" dirty="0" smtClean="0">
                <a:latin typeface="American Typewriter"/>
                <a:cs typeface="American Typewriter"/>
              </a:rPr>
              <a:t> les </a:t>
            </a:r>
            <a:r>
              <a:rPr lang="en-US" b="1" dirty="0" err="1" smtClean="0">
                <a:latin typeface="American Typewriter"/>
                <a:cs typeface="American Typewriter"/>
              </a:rPr>
              <a:t>sens</a:t>
            </a:r>
            <a:r>
              <a:rPr lang="en-US" b="1" dirty="0" smtClean="0">
                <a:latin typeface="American Typewriter"/>
                <a:cs typeface="American Typewriter"/>
              </a:rPr>
              <a:t> ! </a:t>
            </a:r>
            <a:endParaRPr lang="en-US" b="1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5351"/>
            <a:ext cx="8229600" cy="37508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Oeuvres d’art </a:t>
            </a:r>
            <a:r>
              <a:rPr lang="en-US" dirty="0" err="1" smtClean="0">
                <a:latin typeface="American Typewriter"/>
                <a:cs typeface="American Typewriter"/>
              </a:rPr>
              <a:t>proposées</a:t>
            </a:r>
            <a:r>
              <a:rPr lang="en-US" dirty="0" smtClean="0">
                <a:latin typeface="American Typewriter"/>
                <a:cs typeface="American Typewriter"/>
              </a:rPr>
              <a:t> pour : </a:t>
            </a:r>
          </a:p>
          <a:p>
            <a:pPr marL="0" indent="0" algn="ctr">
              <a:buNone/>
            </a:pPr>
            <a:endParaRPr lang="en-US" sz="5400" smtClean="0">
              <a:latin typeface="American Typewriter"/>
              <a:cs typeface="American Typewriter"/>
            </a:endParaRPr>
          </a:p>
          <a:p>
            <a:pPr marL="0" indent="0" algn="ctr">
              <a:buNone/>
            </a:pPr>
            <a:r>
              <a:rPr lang="en-US" sz="5400" smtClean="0">
                <a:latin typeface="American Typewriter"/>
                <a:cs typeface="American Typewriter"/>
              </a:rPr>
              <a:t>L’ouïe</a:t>
            </a:r>
            <a:endParaRPr lang="en-US" sz="54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43101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183" y="274638"/>
            <a:ext cx="735643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Les </a:t>
            </a:r>
            <a:r>
              <a:rPr lang="en-US" dirty="0" err="1" smtClean="0">
                <a:latin typeface="American Typewriter"/>
                <a:cs typeface="American Typewriter"/>
              </a:rPr>
              <a:t>sens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dans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tous</a:t>
            </a:r>
            <a:r>
              <a:rPr lang="en-US" dirty="0" smtClean="0">
                <a:latin typeface="American Typewriter"/>
                <a:cs typeface="American Typewriter"/>
              </a:rPr>
              <a:t> les </a:t>
            </a:r>
            <a:r>
              <a:rPr lang="en-US" dirty="0" err="1" smtClean="0">
                <a:latin typeface="American Typewriter"/>
                <a:cs typeface="American Typewriter"/>
              </a:rPr>
              <a:t>sens</a:t>
            </a:r>
            <a:r>
              <a:rPr lang="en-US" dirty="0" smtClean="0">
                <a:latin typeface="American Typewriter"/>
                <a:cs typeface="American Typewriter"/>
              </a:rPr>
              <a:t> ! 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American Typewriter"/>
                <a:cs typeface="American Typewriter"/>
              </a:rPr>
              <a:t>Oeuvres </a:t>
            </a:r>
            <a:r>
              <a:rPr lang="en-US" sz="4000" dirty="0" err="1" smtClean="0">
                <a:latin typeface="American Typewriter"/>
                <a:cs typeface="American Typewriter"/>
              </a:rPr>
              <a:t>proposées</a:t>
            </a:r>
            <a:r>
              <a:rPr lang="en-US" sz="4000" dirty="0" smtClean="0">
                <a:latin typeface="American Typewriter"/>
                <a:cs typeface="American Typewriter"/>
              </a:rPr>
              <a:t> pour : </a:t>
            </a:r>
          </a:p>
          <a:p>
            <a:pPr marL="0" indent="0" algn="ctr">
              <a:buNone/>
            </a:pPr>
            <a:endParaRPr lang="en-US" sz="5400" dirty="0" smtClean="0">
              <a:latin typeface="American Typewriter"/>
              <a:cs typeface="American Typewriter"/>
            </a:endParaRPr>
          </a:p>
          <a:p>
            <a:pPr marL="0" indent="0" algn="ctr">
              <a:buNone/>
            </a:pPr>
            <a:r>
              <a:rPr lang="en-US" sz="5400" dirty="0" smtClean="0">
                <a:latin typeface="American Typewriter"/>
                <a:cs typeface="American Typewriter"/>
              </a:rPr>
              <a:t>La </a:t>
            </a:r>
            <a:r>
              <a:rPr lang="en-US" sz="5400" dirty="0" err="1" smtClean="0">
                <a:latin typeface="American Typewriter"/>
                <a:cs typeface="American Typewriter"/>
              </a:rPr>
              <a:t>vue</a:t>
            </a:r>
            <a:endParaRPr lang="en-US" sz="54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10551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333" y="274638"/>
            <a:ext cx="5338467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merican Typewriter"/>
                <a:cs typeface="American Typewriter"/>
              </a:rPr>
              <a:t>Dessin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à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l’encre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Capture d’écran 2022-09-27 à 19.53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90" r="-19590"/>
          <a:stretch>
            <a:fillRect/>
          </a:stretch>
        </p:blipFill>
        <p:spPr>
          <a:xfrm>
            <a:off x="-1126248" y="1417638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204080" y="6202304"/>
            <a:ext cx="709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merican Typewriter Light"/>
                <a:cs typeface="American Typewriter Light"/>
              </a:rPr>
              <a:t>L’oeil Pop Art</a:t>
            </a:r>
            <a:r>
              <a:rPr lang="en-US" sz="2400" dirty="0" smtClean="0">
                <a:latin typeface="American Typewriter Light"/>
                <a:cs typeface="American Typewriter Light"/>
              </a:rPr>
              <a:t>, Christine Collard</a:t>
            </a:r>
            <a:endParaRPr lang="en-US" sz="2400" dirty="0">
              <a:latin typeface="American Typewriter Light"/>
              <a:cs typeface="American Typewriter Light"/>
            </a:endParaRPr>
          </a:p>
        </p:txBody>
      </p:sp>
    </p:spTree>
    <p:extLst>
      <p:ext uri="{BB962C8B-B14F-4D97-AF65-F5344CB8AC3E}">
        <p14:creationId xmlns:p14="http://schemas.microsoft.com/office/powerpoint/2010/main" val="3167240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2010" y="274638"/>
            <a:ext cx="4414789" cy="11430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Collage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Capture d’écran 2022-09-27 à 19.54.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09" r="-37609"/>
          <a:stretch>
            <a:fillRect/>
          </a:stretch>
        </p:blipFill>
        <p:spPr>
          <a:xfrm>
            <a:off x="-1654064" y="1417638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435000" y="6202304"/>
            <a:ext cx="694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merican Typewriter Light"/>
                <a:cs typeface="American Typewriter Light"/>
              </a:rPr>
              <a:t>Collage</a:t>
            </a:r>
            <a:r>
              <a:rPr lang="en-US" sz="2400" dirty="0" smtClean="0">
                <a:latin typeface="American Typewriter Light"/>
                <a:cs typeface="American Typewriter Light"/>
              </a:rPr>
              <a:t> , J. Bishop</a:t>
            </a:r>
            <a:endParaRPr lang="en-US" sz="2400" dirty="0">
              <a:latin typeface="American Typewriter Light"/>
              <a:cs typeface="American Typewriter Light"/>
            </a:endParaRPr>
          </a:p>
        </p:txBody>
      </p:sp>
    </p:spTree>
    <p:extLst>
      <p:ext uri="{BB962C8B-B14F-4D97-AF65-F5344CB8AC3E}">
        <p14:creationId xmlns:p14="http://schemas.microsoft.com/office/powerpoint/2010/main" val="106701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252" y="274638"/>
            <a:ext cx="51075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Sculpture </a:t>
            </a:r>
            <a:r>
              <a:rPr lang="en-US" dirty="0" err="1" smtClean="0">
                <a:latin typeface="American Typewriter"/>
                <a:cs typeface="American Typewriter"/>
              </a:rPr>
              <a:t>végétale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Capture d’écran 2022-09-27 à 19.55.4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60" r="-71360"/>
          <a:stretch>
            <a:fillRect/>
          </a:stretch>
        </p:blipFill>
        <p:spPr>
          <a:xfrm>
            <a:off x="-1786018" y="1121831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435000" y="5971367"/>
            <a:ext cx="681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merican Typewriter Light"/>
                <a:cs typeface="American Typewriter Light"/>
              </a:rPr>
              <a:t>Terrarium</a:t>
            </a:r>
            <a:r>
              <a:rPr lang="en-US" sz="2400" dirty="0" smtClean="0">
                <a:latin typeface="American Typewriter Light"/>
                <a:cs typeface="American Typewriter Light"/>
              </a:rPr>
              <a:t>, Robert Cannon</a:t>
            </a:r>
            <a:endParaRPr lang="en-US" sz="2400" dirty="0">
              <a:latin typeface="American Typewriter Light"/>
              <a:cs typeface="American Typewriter Light"/>
            </a:endParaRPr>
          </a:p>
        </p:txBody>
      </p:sp>
    </p:spTree>
    <p:extLst>
      <p:ext uri="{BB962C8B-B14F-4D97-AF65-F5344CB8AC3E}">
        <p14:creationId xmlns:p14="http://schemas.microsoft.com/office/powerpoint/2010/main" val="9904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942" y="274638"/>
            <a:ext cx="421685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Pastel et fusain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Capture d’écran 2022-09-27 à 19.57.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13" r="-40713"/>
          <a:stretch>
            <a:fillRect/>
          </a:stretch>
        </p:blipFill>
        <p:spPr>
          <a:xfrm>
            <a:off x="-1456133" y="1204308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138103" y="6086836"/>
            <a:ext cx="704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merican Typewriter Light"/>
                <a:cs typeface="American Typewriter Light"/>
              </a:rPr>
              <a:t>L’oeil</a:t>
            </a:r>
            <a:r>
              <a:rPr lang="en-US" sz="2400" dirty="0" smtClean="0">
                <a:latin typeface="American Typewriter Light"/>
                <a:cs typeface="American Typewriter Light"/>
              </a:rPr>
              <a:t>, </a:t>
            </a:r>
            <a:r>
              <a:rPr lang="en-US" sz="2400" dirty="0" err="1" smtClean="0">
                <a:latin typeface="American Typewriter Light"/>
                <a:cs typeface="American Typewriter Light"/>
              </a:rPr>
              <a:t>Virginie</a:t>
            </a:r>
            <a:r>
              <a:rPr lang="en-US" sz="2400" dirty="0" smtClean="0">
                <a:latin typeface="American Typewriter Light"/>
                <a:cs typeface="American Typewriter Light"/>
              </a:rPr>
              <a:t> </a:t>
            </a:r>
            <a:r>
              <a:rPr lang="en-US" sz="2400" dirty="0" err="1" smtClean="0">
                <a:latin typeface="American Typewriter Light"/>
                <a:cs typeface="American Typewriter Light"/>
              </a:rPr>
              <a:t>Delonca</a:t>
            </a:r>
            <a:endParaRPr lang="en-US" sz="2400" dirty="0">
              <a:latin typeface="American Typewriter Light"/>
              <a:cs typeface="American Typewriter Light"/>
            </a:endParaRPr>
          </a:p>
        </p:txBody>
      </p:sp>
    </p:spTree>
    <p:extLst>
      <p:ext uri="{BB962C8B-B14F-4D97-AF65-F5344CB8AC3E}">
        <p14:creationId xmlns:p14="http://schemas.microsoft.com/office/powerpoint/2010/main" val="3714251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Les </a:t>
            </a:r>
            <a:r>
              <a:rPr lang="en-US" dirty="0" err="1" smtClean="0">
                <a:latin typeface="American Typewriter"/>
                <a:cs typeface="American Typewriter"/>
              </a:rPr>
              <a:t>sens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dans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tous</a:t>
            </a:r>
            <a:r>
              <a:rPr lang="en-US" dirty="0" smtClean="0">
                <a:latin typeface="American Typewriter"/>
                <a:cs typeface="American Typewriter"/>
              </a:rPr>
              <a:t> les </a:t>
            </a:r>
            <a:r>
              <a:rPr lang="en-US" dirty="0" err="1" smtClean="0">
                <a:latin typeface="American Typewriter"/>
                <a:cs typeface="American Typewriter"/>
              </a:rPr>
              <a:t>sens</a:t>
            </a:r>
            <a:r>
              <a:rPr lang="en-US" dirty="0" smtClean="0">
                <a:latin typeface="American Typewriter"/>
                <a:cs typeface="American Typewriter"/>
              </a:rPr>
              <a:t> ! 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Oeuvres </a:t>
            </a:r>
            <a:r>
              <a:rPr lang="en-US" dirty="0" err="1" smtClean="0">
                <a:latin typeface="American Typewriter"/>
                <a:cs typeface="American Typewriter"/>
              </a:rPr>
              <a:t>proposées</a:t>
            </a:r>
            <a:r>
              <a:rPr lang="en-US" dirty="0" smtClean="0">
                <a:latin typeface="American Typewriter"/>
                <a:cs typeface="American Typewriter"/>
              </a:rPr>
              <a:t> pour :</a:t>
            </a:r>
          </a:p>
          <a:p>
            <a:pPr marL="0" indent="0">
              <a:buNone/>
            </a:pPr>
            <a:endParaRPr lang="en-US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 </a:t>
            </a:r>
          </a:p>
          <a:p>
            <a:pPr marL="0" indent="0" algn="ctr">
              <a:buNone/>
            </a:pPr>
            <a:r>
              <a:rPr lang="en-US" sz="5400" dirty="0" smtClean="0">
                <a:latin typeface="American Typewriter"/>
                <a:cs typeface="American Typewriter"/>
              </a:rPr>
              <a:t>Le </a:t>
            </a:r>
            <a:r>
              <a:rPr lang="en-US" sz="5400" dirty="0" err="1" smtClean="0">
                <a:latin typeface="American Typewriter"/>
                <a:cs typeface="American Typewriter"/>
              </a:rPr>
              <a:t>toucher</a:t>
            </a:r>
            <a:endParaRPr lang="en-US" sz="54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10948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8686801" cy="74808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Sculpture </a:t>
            </a:r>
            <a:r>
              <a:rPr lang="en-US" dirty="0" err="1" smtClean="0">
                <a:latin typeface="American Typewriter"/>
                <a:cs typeface="American Typewriter"/>
              </a:rPr>
              <a:t>déchets</a:t>
            </a:r>
            <a:r>
              <a:rPr lang="en-US" dirty="0" smtClean="0">
                <a:latin typeface="American Typewriter"/>
                <a:cs typeface="American Typewriter"/>
              </a:rPr>
              <a:t>, </a:t>
            </a:r>
            <a:r>
              <a:rPr lang="en-US" dirty="0" err="1" smtClean="0">
                <a:latin typeface="American Typewriter"/>
                <a:cs typeface="American Typewriter"/>
              </a:rPr>
              <a:t>ardoise</a:t>
            </a:r>
            <a:r>
              <a:rPr lang="en-US" dirty="0" smtClean="0">
                <a:latin typeface="American Typewriter"/>
                <a:cs typeface="American Typewriter"/>
              </a:rPr>
              <a:t> et </a:t>
            </a:r>
            <a:r>
              <a:rPr lang="en-US" dirty="0" err="1" smtClean="0">
                <a:latin typeface="American Typewriter"/>
                <a:cs typeface="American Typewriter"/>
              </a:rPr>
              <a:t>craie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Capture d’écran 2022-09-27 à 20.04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51" r="-24051"/>
          <a:stretch>
            <a:fillRect/>
          </a:stretch>
        </p:blipFill>
        <p:spPr>
          <a:xfrm>
            <a:off x="-1323975" y="118745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940172" y="6119827"/>
            <a:ext cx="748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merican Typewriter Light"/>
                <a:cs typeface="American Typewriter Light"/>
              </a:rPr>
              <a:t>Hybrid realities</a:t>
            </a:r>
            <a:r>
              <a:rPr lang="en-US" sz="2400" dirty="0" smtClean="0">
                <a:latin typeface="American Typewriter Light"/>
                <a:cs typeface="American Typewriter Light"/>
              </a:rPr>
              <a:t>, Keisha </a:t>
            </a:r>
            <a:r>
              <a:rPr lang="en-US" sz="2400" dirty="0" err="1" smtClean="0">
                <a:latin typeface="American Typewriter Light"/>
                <a:cs typeface="American Typewriter Light"/>
              </a:rPr>
              <a:t>Castello</a:t>
            </a:r>
            <a:endParaRPr lang="en-US" sz="2400" dirty="0">
              <a:latin typeface="American Typewriter Light"/>
              <a:cs typeface="American Typewriter Light"/>
            </a:endParaRPr>
          </a:p>
        </p:txBody>
      </p:sp>
    </p:spTree>
    <p:extLst>
      <p:ext uri="{BB962C8B-B14F-4D97-AF65-F5344CB8AC3E}">
        <p14:creationId xmlns:p14="http://schemas.microsoft.com/office/powerpoint/2010/main" val="629610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0458" y="274638"/>
            <a:ext cx="4266341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Sculpture</a:t>
            </a:r>
            <a:r>
              <a:rPr lang="en-US" dirty="0" smtClean="0"/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d’assemblage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Capture d’écran 2022-09-27 à 20.05.3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27" r="-46227"/>
          <a:stretch>
            <a:fillRect/>
          </a:stretch>
        </p:blipFill>
        <p:spPr>
          <a:xfrm>
            <a:off x="-1687053" y="1121831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022644" y="6103331"/>
            <a:ext cx="753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merican Typewriter Light"/>
                <a:cs typeface="American Typewriter Light"/>
              </a:rPr>
              <a:t>Globe The Veld</a:t>
            </a:r>
            <a:r>
              <a:rPr lang="en-US" sz="2400" dirty="0" smtClean="0">
                <a:latin typeface="American Typewriter Light"/>
                <a:cs typeface="American Typewriter Light"/>
              </a:rPr>
              <a:t>, Arthur Simms</a:t>
            </a:r>
            <a:endParaRPr lang="en-US" sz="2400" dirty="0">
              <a:latin typeface="American Typewriter Light"/>
              <a:cs typeface="American Typewriter Light"/>
            </a:endParaRPr>
          </a:p>
        </p:txBody>
      </p:sp>
    </p:spTree>
    <p:extLst>
      <p:ext uri="{BB962C8B-B14F-4D97-AF65-F5344CB8AC3E}">
        <p14:creationId xmlns:p14="http://schemas.microsoft.com/office/powerpoint/2010/main" val="193836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172" y="274638"/>
            <a:ext cx="6311628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Sculpture </a:t>
            </a:r>
            <a:r>
              <a:rPr lang="en-US" dirty="0" err="1" smtClean="0">
                <a:latin typeface="American Typewriter"/>
                <a:cs typeface="American Typewriter"/>
              </a:rPr>
              <a:t>surréaliste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Capture d’écran 2022-09-28 à 14.36.0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30" r="-12130"/>
          <a:stretch>
            <a:fillRect/>
          </a:stretch>
        </p:blipFill>
        <p:spPr>
          <a:xfrm>
            <a:off x="-713892" y="1204308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352529" y="6136322"/>
            <a:ext cx="7076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merican Typewriter Light"/>
                <a:cs typeface="American Typewriter Light"/>
              </a:rPr>
              <a:t>Le </a:t>
            </a:r>
            <a:r>
              <a:rPr lang="en-US" sz="2400" u="sng" dirty="0" err="1" smtClean="0">
                <a:latin typeface="American Typewriter Light"/>
                <a:cs typeface="American Typewriter Light"/>
              </a:rPr>
              <a:t>déje</a:t>
            </a:r>
            <a:r>
              <a:rPr lang="en-US" sz="2400" u="sng" dirty="0" err="1" smtClean="0">
                <a:latin typeface="American Typewriter Light"/>
                <a:cs typeface="American Typewriter Light"/>
              </a:rPr>
              <a:t>ûner</a:t>
            </a:r>
            <a:r>
              <a:rPr lang="en-US" sz="2400" u="sng" dirty="0" smtClean="0">
                <a:latin typeface="American Typewriter Light"/>
                <a:cs typeface="American Typewriter Light"/>
              </a:rPr>
              <a:t> en </a:t>
            </a:r>
            <a:r>
              <a:rPr lang="en-US" sz="2400" u="sng" dirty="0" err="1" smtClean="0">
                <a:latin typeface="American Typewriter Light"/>
                <a:cs typeface="American Typewriter Light"/>
              </a:rPr>
              <a:t>fourrure</a:t>
            </a:r>
            <a:r>
              <a:rPr lang="en-US" sz="2400" dirty="0" smtClean="0">
                <a:latin typeface="American Typewriter Light"/>
                <a:cs typeface="American Typewriter Light"/>
              </a:rPr>
              <a:t>, </a:t>
            </a:r>
            <a:r>
              <a:rPr lang="en-US" sz="2400" dirty="0" err="1" smtClean="0">
                <a:latin typeface="American Typewriter Light"/>
                <a:cs typeface="American Typewriter Light"/>
              </a:rPr>
              <a:t>Meret</a:t>
            </a:r>
            <a:r>
              <a:rPr lang="en-US" sz="2400" dirty="0" smtClean="0">
                <a:latin typeface="American Typewriter Light"/>
                <a:cs typeface="American Typewriter Light"/>
              </a:rPr>
              <a:t> Oppenheim </a:t>
            </a:r>
            <a:endParaRPr lang="en-US" sz="2400" dirty="0">
              <a:latin typeface="American Typewriter Light"/>
              <a:cs typeface="American Typewriter Light"/>
            </a:endParaRPr>
          </a:p>
        </p:txBody>
      </p:sp>
    </p:spTree>
    <p:extLst>
      <p:ext uri="{BB962C8B-B14F-4D97-AF65-F5344CB8AC3E}">
        <p14:creationId xmlns:p14="http://schemas.microsoft.com/office/powerpoint/2010/main" val="3411841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896" y="274638"/>
            <a:ext cx="6954903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Sculpture </a:t>
            </a:r>
            <a:r>
              <a:rPr lang="en-US" dirty="0" err="1" smtClean="0">
                <a:latin typeface="American Typewriter"/>
                <a:cs typeface="American Typewriter"/>
              </a:rPr>
              <a:t>d’assemblage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Capture d’écran 2022-09-27 à 20.07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661" r="-68661"/>
          <a:stretch>
            <a:fillRect/>
          </a:stretch>
        </p:blipFill>
        <p:spPr>
          <a:xfrm>
            <a:off x="-1753030" y="1417638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599942" y="6251791"/>
            <a:ext cx="708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merican Typewriter Light"/>
                <a:cs typeface="American Typewriter Light"/>
              </a:rPr>
              <a:t>El Dorado</a:t>
            </a:r>
            <a:r>
              <a:rPr lang="en-US" sz="2400" dirty="0" smtClean="0">
                <a:latin typeface="American Typewriter Light"/>
                <a:cs typeface="American Typewriter Light"/>
              </a:rPr>
              <a:t>, Hew Locke</a:t>
            </a:r>
            <a:endParaRPr lang="en-US" sz="2400" dirty="0">
              <a:latin typeface="American Typewriter Light"/>
              <a:cs typeface="American Typewriter Light"/>
            </a:endParaRPr>
          </a:p>
        </p:txBody>
      </p:sp>
    </p:spTree>
    <p:extLst>
      <p:ext uri="{BB962C8B-B14F-4D97-AF65-F5344CB8AC3E}">
        <p14:creationId xmlns:p14="http://schemas.microsoft.com/office/powerpoint/2010/main" val="273327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228" y="2130425"/>
            <a:ext cx="3377971" cy="1470025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Street art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32152"/>
            <a:ext cx="6400800" cy="706648"/>
          </a:xfrm>
        </p:spPr>
        <p:txBody>
          <a:bodyPr>
            <a:normAutofit fontScale="40000" lnSpcReduction="20000"/>
          </a:bodyPr>
          <a:lstStyle/>
          <a:p>
            <a:endParaRPr lang="en-US" u="sng" dirty="0" smtClean="0">
              <a:latin typeface="American Typewriter Light"/>
              <a:cs typeface="American Typewriter Light"/>
            </a:endParaRPr>
          </a:p>
          <a:p>
            <a:r>
              <a:rPr lang="en-US" sz="5800" b="1" u="sng" dirty="0" smtClean="0">
                <a:latin typeface="American Typewriter Light"/>
                <a:cs typeface="American Typewriter Light"/>
              </a:rPr>
              <a:t>Les </a:t>
            </a:r>
            <a:r>
              <a:rPr lang="en-US" sz="5800" b="1" u="sng" dirty="0" err="1" smtClean="0">
                <a:latin typeface="American Typewriter Light"/>
                <a:cs typeface="American Typewriter Light"/>
              </a:rPr>
              <a:t>murs</a:t>
            </a:r>
            <a:r>
              <a:rPr lang="en-US" sz="5800" b="1" u="sng" dirty="0" smtClean="0">
                <a:latin typeface="American Typewriter Light"/>
                <a:cs typeface="American Typewriter Light"/>
              </a:rPr>
              <a:t> </a:t>
            </a:r>
            <a:r>
              <a:rPr lang="en-US" sz="5800" b="1" u="sng" dirty="0" err="1" smtClean="0">
                <a:latin typeface="American Typewriter Light"/>
                <a:cs typeface="American Typewriter Light"/>
              </a:rPr>
              <a:t>ont</a:t>
            </a:r>
            <a:r>
              <a:rPr lang="en-US" sz="5800" b="1" u="sng" dirty="0" smtClean="0">
                <a:latin typeface="American Typewriter Light"/>
                <a:cs typeface="American Typewriter Light"/>
              </a:rPr>
              <a:t> des </a:t>
            </a:r>
            <a:r>
              <a:rPr lang="en-US" sz="5800" b="1" u="sng" dirty="0" err="1" smtClean="0">
                <a:latin typeface="American Typewriter Light"/>
                <a:cs typeface="American Typewriter Light"/>
              </a:rPr>
              <a:t>oreilles</a:t>
            </a:r>
            <a:r>
              <a:rPr lang="en-US" sz="5800" dirty="0" smtClean="0">
                <a:latin typeface="American Typewriter Light"/>
                <a:cs typeface="American Typewriter Light"/>
              </a:rPr>
              <a:t>, R. inconnu</a:t>
            </a:r>
            <a:endParaRPr lang="en-US" sz="5800" dirty="0">
              <a:latin typeface="American Typewriter Light"/>
              <a:cs typeface="American Typewriter Light"/>
            </a:endParaRPr>
          </a:p>
        </p:txBody>
      </p:sp>
      <p:pic>
        <p:nvPicPr>
          <p:cNvPr id="4" name="Picture 3" descr="Capture d’écran 2022-09-27 à 19.05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4" y="289607"/>
            <a:ext cx="4634884" cy="447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59853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Les </a:t>
            </a:r>
            <a:r>
              <a:rPr lang="en-US" dirty="0" err="1" smtClean="0">
                <a:latin typeface="American Typewriter"/>
                <a:cs typeface="American Typewriter"/>
              </a:rPr>
              <a:t>sens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dans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tous</a:t>
            </a:r>
            <a:r>
              <a:rPr lang="en-US" dirty="0" smtClean="0">
                <a:latin typeface="American Typewriter"/>
                <a:cs typeface="American Typewriter"/>
              </a:rPr>
              <a:t> les </a:t>
            </a:r>
            <a:r>
              <a:rPr lang="en-US" dirty="0" err="1" smtClean="0">
                <a:latin typeface="American Typewriter"/>
                <a:cs typeface="American Typewriter"/>
              </a:rPr>
              <a:t>sens</a:t>
            </a:r>
            <a:r>
              <a:rPr lang="en-US" dirty="0" smtClean="0">
                <a:latin typeface="American Typewriter"/>
                <a:cs typeface="American Typewriter"/>
              </a:rPr>
              <a:t> !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Oeuvres </a:t>
            </a:r>
            <a:r>
              <a:rPr lang="en-US" dirty="0" err="1" smtClean="0">
                <a:latin typeface="American Typewriter"/>
                <a:cs typeface="American Typewriter"/>
              </a:rPr>
              <a:t>proposées</a:t>
            </a:r>
            <a:r>
              <a:rPr lang="en-US" dirty="0" smtClean="0">
                <a:latin typeface="American Typewriter"/>
                <a:cs typeface="American Typewriter"/>
              </a:rPr>
              <a:t> pour : </a:t>
            </a:r>
          </a:p>
          <a:p>
            <a:pPr marL="0" indent="0" algn="ctr">
              <a:buNone/>
            </a:pPr>
            <a:endParaRPr lang="en-US" sz="5400" dirty="0" smtClean="0">
              <a:latin typeface="American Typewriter"/>
              <a:cs typeface="American Typewriter"/>
            </a:endParaRPr>
          </a:p>
          <a:p>
            <a:pPr marL="0" indent="0" algn="ctr">
              <a:buNone/>
            </a:pPr>
            <a:r>
              <a:rPr lang="en-US" sz="5400" dirty="0" err="1" smtClean="0">
                <a:latin typeface="American Typewriter"/>
                <a:cs typeface="American Typewriter"/>
              </a:rPr>
              <a:t>L’odorat</a:t>
            </a:r>
            <a:endParaRPr lang="en-US" sz="54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216158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08" y="274638"/>
            <a:ext cx="8422891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Structure </a:t>
            </a:r>
            <a:r>
              <a:rPr lang="en-US" dirty="0" err="1" smtClean="0">
                <a:latin typeface="American Typewriter"/>
                <a:cs typeface="American Typewriter"/>
              </a:rPr>
              <a:t>lycra</a:t>
            </a:r>
            <a:r>
              <a:rPr lang="en-US" dirty="0" smtClean="0">
                <a:latin typeface="American Typewriter"/>
                <a:cs typeface="American Typewriter"/>
              </a:rPr>
              <a:t>, </a:t>
            </a:r>
            <a:r>
              <a:rPr lang="en-US" dirty="0" err="1" smtClean="0">
                <a:latin typeface="American Typewriter"/>
                <a:cs typeface="American Typewriter"/>
              </a:rPr>
              <a:t>clous</a:t>
            </a:r>
            <a:r>
              <a:rPr lang="en-US" dirty="0" smtClean="0">
                <a:latin typeface="American Typewriter"/>
                <a:cs typeface="American Typewriter"/>
              </a:rPr>
              <a:t> de </a:t>
            </a:r>
            <a:r>
              <a:rPr lang="en-US" dirty="0" err="1" smtClean="0">
                <a:latin typeface="American Typewriter"/>
                <a:cs typeface="American Typewriter"/>
              </a:rPr>
              <a:t>girofle</a:t>
            </a:r>
            <a:r>
              <a:rPr lang="en-US" dirty="0" smtClean="0">
                <a:latin typeface="American Typewriter"/>
                <a:cs typeface="American Typewriter"/>
              </a:rPr>
              <a:t>, curcuma, </a:t>
            </a:r>
            <a:r>
              <a:rPr lang="en-US" dirty="0" err="1" smtClean="0">
                <a:latin typeface="American Typewriter"/>
                <a:cs typeface="American Typewriter"/>
              </a:rPr>
              <a:t>poivre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Capture d’écran 2022-09-27 à 20.17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86" r="-20386"/>
          <a:stretch>
            <a:fillRect/>
          </a:stretch>
        </p:blipFill>
        <p:spPr>
          <a:xfrm>
            <a:off x="-1175731" y="1417638"/>
            <a:ext cx="82296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890690" y="6268286"/>
            <a:ext cx="765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merican Typewriter Light"/>
                <a:cs typeface="American Typewriter Light"/>
              </a:rPr>
              <a:t>We stopped just here at the time</a:t>
            </a:r>
            <a:r>
              <a:rPr lang="en-US" sz="2400" dirty="0" smtClean="0">
                <a:latin typeface="American Typewriter Light"/>
                <a:cs typeface="American Typewriter Light"/>
              </a:rPr>
              <a:t>, Ernesto </a:t>
            </a:r>
            <a:r>
              <a:rPr lang="en-US" sz="2400" dirty="0" err="1" smtClean="0">
                <a:latin typeface="American Typewriter Light"/>
                <a:cs typeface="American Typewriter Light"/>
              </a:rPr>
              <a:t>Neto</a:t>
            </a:r>
            <a:endParaRPr lang="en-US" sz="2400" dirty="0">
              <a:latin typeface="American Typewriter Light"/>
              <a:cs typeface="American Typewriter Light"/>
            </a:endParaRPr>
          </a:p>
        </p:txBody>
      </p:sp>
    </p:spTree>
    <p:extLst>
      <p:ext uri="{BB962C8B-B14F-4D97-AF65-F5344CB8AC3E}">
        <p14:creationId xmlns:p14="http://schemas.microsoft.com/office/powerpoint/2010/main" val="2784011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976" y="274638"/>
            <a:ext cx="4315824" cy="1143000"/>
          </a:xfrm>
        </p:spPr>
        <p:txBody>
          <a:bodyPr/>
          <a:lstStyle/>
          <a:p>
            <a:r>
              <a:rPr lang="en-US" dirty="0" err="1" smtClean="0">
                <a:latin typeface="American Typewriter"/>
                <a:cs typeface="American Typewriter"/>
              </a:rPr>
              <a:t>Fresque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Capture d’écran 2022-09-27 à 20.18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134" r="-41134"/>
          <a:stretch>
            <a:fillRect/>
          </a:stretch>
        </p:blipFill>
        <p:spPr>
          <a:xfrm>
            <a:off x="-1588087" y="1138326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890690" y="6152818"/>
            <a:ext cx="779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merican Typewriter Light"/>
                <a:cs typeface="American Typewriter Light"/>
              </a:rPr>
              <a:t>Mur de </a:t>
            </a:r>
            <a:r>
              <a:rPr lang="en-US" sz="2400" u="sng" dirty="0" err="1" smtClean="0">
                <a:latin typeface="American Typewriter Light"/>
                <a:cs typeface="American Typewriter Light"/>
              </a:rPr>
              <a:t>Poil</a:t>
            </a:r>
            <a:r>
              <a:rPr lang="en-US" sz="2400" u="sng" dirty="0" smtClean="0">
                <a:latin typeface="American Typewriter Light"/>
                <a:cs typeface="American Typewriter Light"/>
              </a:rPr>
              <a:t> de </a:t>
            </a:r>
            <a:r>
              <a:rPr lang="en-US" sz="2400" u="sng" dirty="0" err="1" smtClean="0">
                <a:latin typeface="American Typewriter Light"/>
                <a:cs typeface="American Typewriter Light"/>
              </a:rPr>
              <a:t>Carotte</a:t>
            </a:r>
            <a:r>
              <a:rPr lang="en-US" sz="2400" dirty="0" smtClean="0">
                <a:latin typeface="American Typewriter Light"/>
                <a:cs typeface="American Typewriter Light"/>
              </a:rPr>
              <a:t>, Michel </a:t>
            </a:r>
            <a:r>
              <a:rPr lang="en-US" sz="2400" dirty="0" err="1" smtClean="0">
                <a:latin typeface="American Typewriter Light"/>
                <a:cs typeface="American Typewriter Light"/>
              </a:rPr>
              <a:t>Blazy</a:t>
            </a:r>
            <a:endParaRPr lang="en-US" sz="2400" dirty="0">
              <a:latin typeface="American Typewriter Light"/>
              <a:cs typeface="American Typewriter Light"/>
            </a:endParaRPr>
          </a:p>
        </p:txBody>
      </p:sp>
    </p:spTree>
    <p:extLst>
      <p:ext uri="{BB962C8B-B14F-4D97-AF65-F5344CB8AC3E}">
        <p14:creationId xmlns:p14="http://schemas.microsoft.com/office/powerpoint/2010/main" val="2728030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494" y="274638"/>
            <a:ext cx="4365306" cy="1143000"/>
          </a:xfrm>
        </p:spPr>
        <p:txBody>
          <a:bodyPr/>
          <a:lstStyle/>
          <a:p>
            <a:r>
              <a:rPr lang="en-US" dirty="0" err="1" smtClean="0">
                <a:latin typeface="American Typewriter"/>
                <a:cs typeface="American Typewriter"/>
              </a:rPr>
              <a:t>Dessin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Capture d’écran 2022-09-27 à 20.23.5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833" r="-74833"/>
          <a:stretch>
            <a:fillRect/>
          </a:stretch>
        </p:blipFill>
        <p:spPr>
          <a:xfrm>
            <a:off x="-1901478" y="1204308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237069" y="6103331"/>
            <a:ext cx="715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 smtClean="0">
                <a:latin typeface="American Typewriter Light"/>
                <a:cs typeface="American Typewriter Light"/>
              </a:rPr>
              <a:t>Avoir</a:t>
            </a:r>
            <a:r>
              <a:rPr lang="en-US" sz="2400" u="sng" dirty="0" smtClean="0">
                <a:latin typeface="American Typewriter Light"/>
                <a:cs typeface="American Typewriter Light"/>
              </a:rPr>
              <a:t> du </a:t>
            </a:r>
            <a:r>
              <a:rPr lang="en-US" sz="2400" u="sng" dirty="0" err="1" smtClean="0">
                <a:latin typeface="American Typewriter Light"/>
                <a:cs typeface="American Typewriter Light"/>
              </a:rPr>
              <a:t>nez</a:t>
            </a:r>
            <a:r>
              <a:rPr lang="en-US" sz="2400" dirty="0" smtClean="0">
                <a:latin typeface="American Typewriter Light"/>
                <a:cs typeface="American Typewriter Light"/>
              </a:rPr>
              <a:t>, </a:t>
            </a:r>
            <a:r>
              <a:rPr lang="en-US" sz="2400" dirty="0" err="1" smtClean="0">
                <a:latin typeface="American Typewriter Light"/>
                <a:cs typeface="American Typewriter Light"/>
              </a:rPr>
              <a:t>Jepoy</a:t>
            </a:r>
            <a:endParaRPr lang="en-US" sz="2400" dirty="0">
              <a:latin typeface="American Typewriter Light"/>
              <a:cs typeface="American Typewriter Light"/>
            </a:endParaRPr>
          </a:p>
        </p:txBody>
      </p:sp>
    </p:spTree>
    <p:extLst>
      <p:ext uri="{BB962C8B-B14F-4D97-AF65-F5344CB8AC3E}">
        <p14:creationId xmlns:p14="http://schemas.microsoft.com/office/powerpoint/2010/main" val="2469928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528" y="274638"/>
            <a:ext cx="446427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Sculpture </a:t>
            </a:r>
            <a:r>
              <a:rPr lang="en-US" dirty="0" err="1" smtClean="0">
                <a:latin typeface="American Typewriter"/>
                <a:cs typeface="American Typewriter"/>
              </a:rPr>
              <a:t>suspendue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Capture d’écran 2022-09-27 à 20.22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64" r="-49064"/>
          <a:stretch>
            <a:fillRect/>
          </a:stretch>
        </p:blipFill>
        <p:spPr>
          <a:xfrm>
            <a:off x="-1934466" y="1204308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072126" y="6185809"/>
            <a:ext cx="719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merican Typewriter Light"/>
                <a:cs typeface="American Typewriter Light"/>
              </a:rPr>
              <a:t>Le </a:t>
            </a:r>
            <a:r>
              <a:rPr lang="en-US" sz="2400" u="sng" dirty="0" err="1" smtClean="0">
                <a:latin typeface="American Typewriter Light"/>
                <a:cs typeface="American Typewriter Light"/>
              </a:rPr>
              <a:t>nez</a:t>
            </a:r>
            <a:r>
              <a:rPr lang="en-US" sz="2400" dirty="0" smtClean="0">
                <a:latin typeface="American Typewriter Light"/>
                <a:cs typeface="American Typewriter Light"/>
              </a:rPr>
              <a:t>, Giacometti</a:t>
            </a:r>
            <a:endParaRPr lang="en-US" sz="2400" dirty="0">
              <a:latin typeface="American Typewriter Light"/>
              <a:cs typeface="American Typewriter Light"/>
            </a:endParaRPr>
          </a:p>
        </p:txBody>
      </p:sp>
    </p:spTree>
    <p:extLst>
      <p:ext uri="{BB962C8B-B14F-4D97-AF65-F5344CB8AC3E}">
        <p14:creationId xmlns:p14="http://schemas.microsoft.com/office/powerpoint/2010/main" val="386254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359" y="1874700"/>
            <a:ext cx="3788007" cy="11430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Sculpture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Oreille laurette rybk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815" r="-119815"/>
          <a:stretch>
            <a:fillRect/>
          </a:stretch>
        </p:blipFill>
        <p:spPr>
          <a:xfrm>
            <a:off x="-1473994" y="486823"/>
            <a:ext cx="9251503" cy="5088653"/>
          </a:xfrm>
        </p:spPr>
      </p:pic>
      <p:sp>
        <p:nvSpPr>
          <p:cNvPr id="5" name="TextBox 4"/>
          <p:cNvSpPr txBox="1"/>
          <p:nvPr/>
        </p:nvSpPr>
        <p:spPr>
          <a:xfrm>
            <a:off x="4898791" y="4651728"/>
            <a:ext cx="409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000000"/>
                </a:solidFill>
                <a:latin typeface="American Typewriter Light"/>
                <a:cs typeface="American Typewriter Light"/>
              </a:rPr>
              <a:t>L’oreille</a:t>
            </a:r>
            <a:r>
              <a:rPr lang="en-US" sz="2400" dirty="0" smtClean="0">
                <a:solidFill>
                  <a:srgbClr val="000000"/>
                </a:solidFill>
                <a:latin typeface="American Typewriter Light"/>
                <a:cs typeface="American Typewriter Light"/>
              </a:rPr>
              <a:t>,  </a:t>
            </a:r>
            <a:r>
              <a:rPr lang="en-US" sz="2400" dirty="0" err="1" smtClean="0">
                <a:solidFill>
                  <a:srgbClr val="000000"/>
                </a:solidFill>
                <a:latin typeface="American Typewriter Light"/>
                <a:cs typeface="American Typewriter Light"/>
              </a:rPr>
              <a:t>Laurette</a:t>
            </a:r>
            <a:r>
              <a:rPr lang="en-US" sz="2400" dirty="0" smtClean="0">
                <a:solidFill>
                  <a:srgbClr val="000000"/>
                </a:solidFill>
                <a:latin typeface="American Typewriter Light"/>
                <a:cs typeface="American Typewriter Light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merican Typewriter Light"/>
                <a:cs typeface="American Typewriter Light"/>
              </a:rPr>
              <a:t>Rybky</a:t>
            </a:r>
            <a:endParaRPr lang="en-US" sz="2400" dirty="0">
              <a:solidFill>
                <a:srgbClr val="000000"/>
              </a:solidFill>
              <a:latin typeface="American Typewriter Light"/>
              <a:cs typeface="American Typewriter Light"/>
            </a:endParaRPr>
          </a:p>
        </p:txBody>
      </p:sp>
    </p:spTree>
    <p:extLst>
      <p:ext uri="{BB962C8B-B14F-4D97-AF65-F5344CB8AC3E}">
        <p14:creationId xmlns:p14="http://schemas.microsoft.com/office/powerpoint/2010/main" val="94175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5226230" y="1417637"/>
            <a:ext cx="3460568" cy="1337109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merican Typewriter"/>
                <a:cs typeface="American Typewriter"/>
              </a:rPr>
              <a:t>Peinture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à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l’huile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6" name="Content Placeholder 5" descr="Capture d’écran 2022-09-27 à 19.07.5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4630"/>
          <a:stretch>
            <a:fillRect/>
          </a:stretch>
        </p:blipFill>
        <p:spPr>
          <a:xfrm>
            <a:off x="7293" y="329909"/>
            <a:ext cx="5218938" cy="4569251"/>
          </a:xfrm>
        </p:spPr>
      </p:pic>
      <p:sp>
        <p:nvSpPr>
          <p:cNvPr id="7" name="TextBox 6"/>
          <p:cNvSpPr txBox="1"/>
          <p:nvPr/>
        </p:nvSpPr>
        <p:spPr>
          <a:xfrm>
            <a:off x="1995804" y="5690944"/>
            <a:ext cx="552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American Typewriter Light"/>
                <a:cs typeface="American Typewriter Light"/>
              </a:rPr>
              <a:t>De bouche </a:t>
            </a:r>
            <a:r>
              <a:rPr lang="en-US" sz="2400" u="sng" dirty="0" err="1" smtClean="0">
                <a:latin typeface="American Typewriter Light"/>
                <a:cs typeface="American Typewriter Light"/>
              </a:rPr>
              <a:t>à</a:t>
            </a:r>
            <a:r>
              <a:rPr lang="en-US" sz="2400" u="sng" dirty="0" smtClean="0">
                <a:latin typeface="American Typewriter Light"/>
                <a:cs typeface="American Typewriter Light"/>
              </a:rPr>
              <a:t> </a:t>
            </a:r>
            <a:r>
              <a:rPr lang="en-US" sz="2400" u="sng" dirty="0" err="1" smtClean="0">
                <a:latin typeface="American Typewriter Light"/>
                <a:cs typeface="American Typewriter Light"/>
              </a:rPr>
              <a:t>oreille</a:t>
            </a:r>
            <a:r>
              <a:rPr lang="en-US" sz="2400" dirty="0" smtClean="0">
                <a:latin typeface="American Typewriter Light"/>
                <a:cs typeface="American Typewriter Light"/>
              </a:rPr>
              <a:t>, Gérard </a:t>
            </a:r>
            <a:r>
              <a:rPr lang="en-US" sz="2400" dirty="0" err="1" smtClean="0">
                <a:latin typeface="American Typewriter Light"/>
                <a:cs typeface="American Typewriter Light"/>
              </a:rPr>
              <a:t>Detrait</a:t>
            </a:r>
            <a:endParaRPr lang="en-US" sz="2400" dirty="0">
              <a:latin typeface="American Typewriter Light"/>
              <a:cs typeface="American Typewriter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094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merican Typewriter"/>
                <a:cs typeface="American Typewriter"/>
              </a:rPr>
              <a:t>Les </a:t>
            </a:r>
            <a:r>
              <a:rPr lang="en-US" b="1" dirty="0" err="1" smtClean="0">
                <a:latin typeface="American Typewriter"/>
                <a:cs typeface="American Typewriter"/>
              </a:rPr>
              <a:t>sens</a:t>
            </a:r>
            <a:r>
              <a:rPr lang="en-US" b="1" dirty="0" smtClean="0">
                <a:latin typeface="American Typewriter"/>
                <a:cs typeface="American Typewriter"/>
              </a:rPr>
              <a:t> </a:t>
            </a:r>
            <a:r>
              <a:rPr lang="en-US" b="1" dirty="0" err="1" smtClean="0">
                <a:latin typeface="American Typewriter"/>
                <a:cs typeface="American Typewriter"/>
              </a:rPr>
              <a:t>dans</a:t>
            </a:r>
            <a:r>
              <a:rPr lang="en-US" b="1" dirty="0" smtClean="0">
                <a:latin typeface="American Typewriter"/>
                <a:cs typeface="American Typewriter"/>
              </a:rPr>
              <a:t> </a:t>
            </a:r>
            <a:r>
              <a:rPr lang="en-US" b="1" dirty="0" err="1" smtClean="0">
                <a:latin typeface="American Typewriter"/>
                <a:cs typeface="American Typewriter"/>
              </a:rPr>
              <a:t>tous</a:t>
            </a:r>
            <a:r>
              <a:rPr lang="en-US" b="1" dirty="0" smtClean="0">
                <a:latin typeface="American Typewriter"/>
                <a:cs typeface="American Typewriter"/>
              </a:rPr>
              <a:t> les </a:t>
            </a:r>
            <a:r>
              <a:rPr lang="en-US" b="1" dirty="0" err="1" smtClean="0">
                <a:latin typeface="American Typewriter"/>
                <a:cs typeface="American Typewriter"/>
              </a:rPr>
              <a:t>sens</a:t>
            </a:r>
            <a:r>
              <a:rPr lang="en-US" b="1" dirty="0" smtClean="0">
                <a:latin typeface="American Typewriter"/>
                <a:cs typeface="American Typewriter"/>
              </a:rPr>
              <a:t> ! </a:t>
            </a:r>
            <a:endParaRPr lang="en-US" b="1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American Typewriter"/>
                <a:cs typeface="American Typewriter"/>
              </a:rPr>
              <a:t>Oeuvres </a:t>
            </a:r>
            <a:r>
              <a:rPr lang="en-US" sz="4400" dirty="0" err="1" smtClean="0">
                <a:latin typeface="American Typewriter"/>
                <a:cs typeface="American Typewriter"/>
              </a:rPr>
              <a:t>proposées</a:t>
            </a:r>
            <a:r>
              <a:rPr lang="en-US" sz="4400" dirty="0" smtClean="0">
                <a:latin typeface="American Typewriter"/>
                <a:cs typeface="American Typewriter"/>
              </a:rPr>
              <a:t> pour : </a:t>
            </a:r>
          </a:p>
          <a:p>
            <a:pPr marL="0" indent="0">
              <a:buNone/>
            </a:pPr>
            <a:endParaRPr lang="en-US" sz="5400" dirty="0">
              <a:latin typeface="American Typewriter"/>
              <a:cs typeface="American Typewriter"/>
            </a:endParaRPr>
          </a:p>
          <a:p>
            <a:pPr marL="0" indent="0" algn="ctr">
              <a:buNone/>
            </a:pPr>
            <a:r>
              <a:rPr lang="en-US" sz="5400" dirty="0" smtClean="0">
                <a:latin typeface="American Typewriter"/>
                <a:cs typeface="American Typewriter"/>
              </a:rPr>
              <a:t>Le </a:t>
            </a:r>
            <a:r>
              <a:rPr lang="en-US" sz="5400" dirty="0" err="1" smtClean="0">
                <a:latin typeface="American Typewriter"/>
                <a:cs typeface="American Typewriter"/>
              </a:rPr>
              <a:t>go</a:t>
            </a:r>
            <a:r>
              <a:rPr lang="en-US" sz="5400" dirty="0" err="1" smtClean="0">
                <a:latin typeface="American Typewriter"/>
                <a:cs typeface="American Typewriter"/>
              </a:rPr>
              <a:t>ût</a:t>
            </a:r>
            <a:endParaRPr lang="en-US" sz="54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390589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332" y="274638"/>
            <a:ext cx="3903467" cy="1143000"/>
          </a:xfrm>
        </p:spPr>
        <p:txBody>
          <a:bodyPr/>
          <a:lstStyle/>
          <a:p>
            <a:r>
              <a:rPr lang="en-US" dirty="0" err="1" smtClean="0">
                <a:latin typeface="American Typewriter"/>
                <a:cs typeface="American Typewriter"/>
              </a:rPr>
              <a:t>Mise</a:t>
            </a:r>
            <a:r>
              <a:rPr lang="en-US" dirty="0" smtClean="0">
                <a:latin typeface="American Typewriter"/>
                <a:cs typeface="American Typewriter"/>
              </a:rPr>
              <a:t> en scène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6" name="Content Placeholder 5" descr="Capture d’écran 2022-09-27 à 19.35.5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2" b="8082"/>
          <a:stretch>
            <a:fillRect/>
          </a:stretch>
        </p:blipFill>
        <p:spPr>
          <a:xfrm>
            <a:off x="127270" y="1187676"/>
            <a:ext cx="6778620" cy="3727980"/>
          </a:xfrm>
        </p:spPr>
      </p:pic>
      <p:sp>
        <p:nvSpPr>
          <p:cNvPr id="7" name="TextBox 6"/>
          <p:cNvSpPr txBox="1"/>
          <p:nvPr/>
        </p:nvSpPr>
        <p:spPr>
          <a:xfrm>
            <a:off x="1649425" y="5542485"/>
            <a:ext cx="639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American Typewriter Light"/>
                <a:cs typeface="American Typewriter Light"/>
              </a:rPr>
              <a:t>Bon appétit, Marcel ! </a:t>
            </a:r>
            <a:r>
              <a:rPr lang="en-US" sz="2400" dirty="0" err="1" smtClean="0">
                <a:latin typeface="American Typewriter Light"/>
                <a:cs typeface="American Typewriter Light"/>
              </a:rPr>
              <a:t>Meret</a:t>
            </a:r>
            <a:r>
              <a:rPr lang="en-US" sz="2400" dirty="0" smtClean="0">
                <a:latin typeface="American Typewriter Light"/>
                <a:cs typeface="American Typewriter Light"/>
              </a:rPr>
              <a:t> Oppenheim </a:t>
            </a:r>
            <a:endParaRPr lang="en-US" sz="2400" dirty="0">
              <a:latin typeface="American Typewriter Light"/>
              <a:cs typeface="American Typewriter Light"/>
            </a:endParaRPr>
          </a:p>
        </p:txBody>
      </p:sp>
    </p:spTree>
    <p:extLst>
      <p:ext uri="{BB962C8B-B14F-4D97-AF65-F5344CB8AC3E}">
        <p14:creationId xmlns:p14="http://schemas.microsoft.com/office/powerpoint/2010/main" val="793995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0344" y="274638"/>
            <a:ext cx="3936456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merican Typewriter"/>
                <a:cs typeface="American Typewriter"/>
              </a:rPr>
              <a:t>Photographie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métaphorique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6" name="Content Placeholder 5" descr="Capture d’écran 2022-09-27 à 19.44.1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78" r="-23278"/>
          <a:stretch>
            <a:fillRect/>
          </a:stretch>
        </p:blipFill>
        <p:spPr>
          <a:xfrm>
            <a:off x="-466478" y="477636"/>
            <a:ext cx="5527506" cy="4817416"/>
          </a:xfrm>
        </p:spPr>
      </p:pic>
      <p:sp>
        <p:nvSpPr>
          <p:cNvPr id="7" name="TextBox 6"/>
          <p:cNvSpPr txBox="1"/>
          <p:nvPr/>
        </p:nvSpPr>
        <p:spPr>
          <a:xfrm>
            <a:off x="1270057" y="5707440"/>
            <a:ext cx="727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merican Typewriter Light"/>
                <a:cs typeface="American Typewriter Light"/>
              </a:rPr>
              <a:t>Italian still life</a:t>
            </a:r>
            <a:r>
              <a:rPr lang="en-US" sz="2400" dirty="0" smtClean="0">
                <a:latin typeface="American Typewriter Light"/>
                <a:cs typeface="American Typewriter Light"/>
              </a:rPr>
              <a:t>, Irving Penn</a:t>
            </a:r>
            <a:endParaRPr lang="en-US" sz="2400" dirty="0">
              <a:latin typeface="American Typewriter Light"/>
              <a:cs typeface="American Typewriter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624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574" y="274638"/>
            <a:ext cx="4596226" cy="1143000"/>
          </a:xfrm>
        </p:spPr>
        <p:txBody>
          <a:bodyPr/>
          <a:lstStyle/>
          <a:p>
            <a:r>
              <a:rPr lang="en-US" dirty="0" err="1" smtClean="0">
                <a:latin typeface="American Typewriter"/>
                <a:cs typeface="American Typewriter"/>
              </a:rPr>
              <a:t>Modelage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Capture d’écran 2022-09-27 à 19.46.5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b="6759"/>
          <a:stretch>
            <a:fillRect/>
          </a:stretch>
        </p:blipFill>
        <p:spPr>
          <a:xfrm>
            <a:off x="457200" y="1600200"/>
            <a:ext cx="6899236" cy="3794314"/>
          </a:xfrm>
        </p:spPr>
      </p:pic>
      <p:sp>
        <p:nvSpPr>
          <p:cNvPr id="5" name="TextBox 4"/>
          <p:cNvSpPr txBox="1"/>
          <p:nvPr/>
        </p:nvSpPr>
        <p:spPr>
          <a:xfrm>
            <a:off x="1253563" y="5888890"/>
            <a:ext cx="6828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latin typeface="American Typewriter Light"/>
                <a:cs typeface="American Typewriter Light"/>
              </a:rPr>
              <a:t>Assiette</a:t>
            </a:r>
            <a:r>
              <a:rPr lang="en-US" sz="2400" u="sng" dirty="0" smtClean="0">
                <a:latin typeface="American Typewriter Light"/>
                <a:cs typeface="American Typewriter Light"/>
              </a:rPr>
              <a:t> </a:t>
            </a:r>
            <a:r>
              <a:rPr lang="en-US" sz="2400" u="sng" dirty="0" err="1" smtClean="0">
                <a:latin typeface="American Typewriter Light"/>
                <a:cs typeface="American Typewriter Light"/>
              </a:rPr>
              <a:t>oeufs</a:t>
            </a:r>
            <a:r>
              <a:rPr lang="en-US" sz="2400" u="sng" dirty="0" smtClean="0">
                <a:latin typeface="American Typewriter Light"/>
                <a:cs typeface="American Typewriter Light"/>
              </a:rPr>
              <a:t> plat 5</a:t>
            </a:r>
            <a:r>
              <a:rPr lang="en-US" sz="2400" dirty="0" smtClean="0">
                <a:latin typeface="American Typewriter Light"/>
                <a:cs typeface="American Typewriter Light"/>
              </a:rPr>
              <a:t>, </a:t>
            </a:r>
            <a:r>
              <a:rPr lang="en-US" sz="2400" dirty="0" err="1" smtClean="0">
                <a:latin typeface="American Typewriter Light"/>
                <a:cs typeface="American Typewriter Light"/>
              </a:rPr>
              <a:t>Bachelot</a:t>
            </a:r>
            <a:r>
              <a:rPr lang="en-US" sz="2400" dirty="0" smtClean="0">
                <a:latin typeface="American Typewriter Light"/>
                <a:cs typeface="American Typewriter Light"/>
              </a:rPr>
              <a:t> et Caron</a:t>
            </a:r>
            <a:endParaRPr lang="en-US" sz="2400" dirty="0">
              <a:latin typeface="American Typewriter Light"/>
              <a:cs typeface="American Typewriter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351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288" y="274638"/>
            <a:ext cx="5206512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merican Typewriter"/>
                <a:cs typeface="American Typewriter"/>
              </a:rPr>
              <a:t>Poterie</a:t>
            </a:r>
            <a:r>
              <a:rPr lang="en-US" dirty="0" smtClean="0">
                <a:latin typeface="American Typewriter"/>
                <a:cs typeface="American Typewriter"/>
              </a:rPr>
              <a:t>, </a:t>
            </a:r>
            <a:r>
              <a:rPr lang="en-US" dirty="0" err="1" smtClean="0">
                <a:latin typeface="American Typewriter"/>
                <a:cs typeface="American Typewriter"/>
              </a:rPr>
              <a:t>moulage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Capture d’écran 2022-09-27 à 19.50.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404" b="-20404"/>
          <a:stretch>
            <a:fillRect/>
          </a:stretch>
        </p:blipFill>
        <p:spPr>
          <a:xfrm>
            <a:off x="230188" y="1417638"/>
            <a:ext cx="7219950" cy="4289425"/>
          </a:xfrm>
        </p:spPr>
      </p:pic>
      <p:sp>
        <p:nvSpPr>
          <p:cNvPr id="5" name="TextBox 4"/>
          <p:cNvSpPr txBox="1"/>
          <p:nvPr/>
        </p:nvSpPr>
        <p:spPr>
          <a:xfrm>
            <a:off x="1253563" y="5707440"/>
            <a:ext cx="633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merican Typewriter Light"/>
                <a:cs typeface="American Typewriter Light"/>
              </a:rPr>
              <a:t>Le dernier </a:t>
            </a:r>
            <a:r>
              <a:rPr lang="en-US" sz="2400" u="sng" dirty="0" err="1" smtClean="0">
                <a:latin typeface="American Typewriter Light"/>
                <a:cs typeface="American Typewriter Light"/>
              </a:rPr>
              <a:t>souper</a:t>
            </a:r>
            <a:r>
              <a:rPr lang="en-US" sz="2400" dirty="0" smtClean="0">
                <a:latin typeface="American Typewriter Light"/>
                <a:cs typeface="American Typewriter Light"/>
              </a:rPr>
              <a:t>, </a:t>
            </a:r>
            <a:r>
              <a:rPr lang="en-US" sz="2400" dirty="0" err="1" smtClean="0">
                <a:latin typeface="American Typewriter Light"/>
                <a:cs typeface="American Typewriter Light"/>
              </a:rPr>
              <a:t>Corine</a:t>
            </a:r>
            <a:r>
              <a:rPr lang="en-US" sz="2400" dirty="0" smtClean="0">
                <a:latin typeface="American Typewriter Light"/>
                <a:cs typeface="American Typewriter Light"/>
              </a:rPr>
              <a:t> </a:t>
            </a:r>
            <a:r>
              <a:rPr lang="en-US" sz="2400" dirty="0" err="1" smtClean="0">
                <a:latin typeface="American Typewriter Light"/>
                <a:cs typeface="American Typewriter Light"/>
              </a:rPr>
              <a:t>Borgnet</a:t>
            </a:r>
            <a:endParaRPr lang="en-US" sz="2400" dirty="0">
              <a:latin typeface="American Typewriter Light"/>
              <a:cs typeface="American Typewriter Light"/>
            </a:endParaRPr>
          </a:p>
        </p:txBody>
      </p:sp>
    </p:spTree>
    <p:extLst>
      <p:ext uri="{BB962C8B-B14F-4D97-AF65-F5344CB8AC3E}">
        <p14:creationId xmlns:p14="http://schemas.microsoft.com/office/powerpoint/2010/main" val="2571105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231</Words>
  <Application>Microsoft Macintosh PowerPoint</Application>
  <PresentationFormat>On-screen Show (4:3)</PresentationFormat>
  <Paragraphs>60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Les sens dans tous les sens ! </vt:lpstr>
      <vt:lpstr>Street art</vt:lpstr>
      <vt:lpstr>Sculpture</vt:lpstr>
      <vt:lpstr>Peinture à l’huile</vt:lpstr>
      <vt:lpstr>Les sens dans tous les sens ! </vt:lpstr>
      <vt:lpstr>Mise en scène</vt:lpstr>
      <vt:lpstr>Photographie métaphorique</vt:lpstr>
      <vt:lpstr>Modelage</vt:lpstr>
      <vt:lpstr>Poterie, moulage</vt:lpstr>
      <vt:lpstr>Les sens dans tous les sens ! </vt:lpstr>
      <vt:lpstr>Dessin à l’encre</vt:lpstr>
      <vt:lpstr>Collage</vt:lpstr>
      <vt:lpstr>Sculpture végétale</vt:lpstr>
      <vt:lpstr>Pastel et fusain</vt:lpstr>
      <vt:lpstr>Les sens dans tous les sens ! </vt:lpstr>
      <vt:lpstr>Sculpture déchets, ardoise et craie</vt:lpstr>
      <vt:lpstr>Sculpture d’assemblage</vt:lpstr>
      <vt:lpstr>Sculpture surréaliste</vt:lpstr>
      <vt:lpstr>Sculpture d’assemblage</vt:lpstr>
      <vt:lpstr>Les sens dans tous les sens !</vt:lpstr>
      <vt:lpstr>Structure lycra, clous de girofle, curcuma, poivre</vt:lpstr>
      <vt:lpstr>Fresque</vt:lpstr>
      <vt:lpstr>Dessin</vt:lpstr>
      <vt:lpstr>Sculpture suspendue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Street art</dc:title>
  <dc:creator>pipi</dc:creator>
  <cp:lastModifiedBy>pipi</cp:lastModifiedBy>
  <cp:revision>14</cp:revision>
  <dcterms:created xsi:type="dcterms:W3CDTF">2022-09-27T17:14:15Z</dcterms:created>
  <dcterms:modified xsi:type="dcterms:W3CDTF">2022-09-28T13:01:25Z</dcterms:modified>
</cp:coreProperties>
</file>